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15"/>
  </p:notesMasterIdLst>
  <p:handoutMasterIdLst>
    <p:handoutMasterId r:id="rId16"/>
  </p:handoutMasterIdLst>
  <p:sldIdLst>
    <p:sldId id="1027" r:id="rId2"/>
    <p:sldId id="1028" r:id="rId3"/>
    <p:sldId id="1029" r:id="rId4"/>
    <p:sldId id="1030" r:id="rId5"/>
    <p:sldId id="1031" r:id="rId6"/>
    <p:sldId id="1032" r:id="rId7"/>
    <p:sldId id="1033" r:id="rId8"/>
    <p:sldId id="1034" r:id="rId9"/>
    <p:sldId id="1035" r:id="rId10"/>
    <p:sldId id="1036" r:id="rId11"/>
    <p:sldId id="1037" r:id="rId12"/>
    <p:sldId id="1038" r:id="rId13"/>
    <p:sldId id="1039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1" autoAdjust="0"/>
    <p:restoredTop sz="96197" autoAdjust="0"/>
  </p:normalViewPr>
  <p:slideViewPr>
    <p:cSldViewPr snapToGrid="0" snapToObjects="1">
      <p:cViewPr varScale="1">
        <p:scale>
          <a:sx n="124" d="100"/>
          <a:sy n="124" d="100"/>
        </p:scale>
        <p:origin x="304" y="168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10/17/23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">
            <a:extLst>
              <a:ext uri="{FF2B5EF4-FFF2-40B4-BE49-F238E27FC236}">
                <a16:creationId xmlns:a16="http://schemas.microsoft.com/office/drawing/2014/main" id="{D06189DF-3525-2443-BE25-151F166435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C4F23B26-7FE6-7043-85D2-D6FFD5B1A0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Click to edit date">
            <a:extLst>
              <a:ext uri="{FF2B5EF4-FFF2-40B4-BE49-F238E27FC236}">
                <a16:creationId xmlns:a16="http://schemas.microsoft.com/office/drawing/2014/main" id="{4F747E95-0605-B34A-B0EA-BF581A0817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1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291476C8-67C5-F63C-D69A-914C6D55446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8032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11740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9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2"/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11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823863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12 with Indigo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2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57554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Section Header 13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208488D4-7AFA-28A3-F123-25ABBFD95A3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0320DE4E-79AB-41D7-8F1A-B1868C6252F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662EBE55-1122-0346-5E17-15C5206BBBD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1000"/>
                </a:schemeClr>
              </a:gs>
              <a:gs pos="6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Copyright" descr="Confidential copyright VMware, Inc. 2021">
            <a:extLst>
              <a:ext uri="{FF2B5EF4-FFF2-40B4-BE49-F238E27FC236}">
                <a16:creationId xmlns:a16="http://schemas.microsoft.com/office/drawing/2014/main" id="{800E046F-5B1E-B47C-8A78-1A51B24D4B1C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spcBef>
                <a:spcPts val="1200"/>
              </a:spcBef>
              <a:defRPr/>
            </a:lvl6pPr>
            <a:lvl7pPr>
              <a:spcBef>
                <a:spcPts val="1200"/>
              </a:spcBef>
              <a:defRPr/>
            </a:lvl7pPr>
            <a:lvl8pPr>
              <a:spcBef>
                <a:spcPts val="1200"/>
              </a:spcBef>
              <a:defRPr/>
            </a:lvl8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8" name="Click to edit Speaker">
            <a:extLst>
              <a:ext uri="{FF2B5EF4-FFF2-40B4-BE49-F238E27FC236}">
                <a16:creationId xmlns:a16="http://schemas.microsoft.com/office/drawing/2014/main" id="{422E6688-ED21-6040-B93E-C798CE081D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9" name="Click to edit role">
            <a:extLst>
              <a:ext uri="{FF2B5EF4-FFF2-40B4-BE49-F238E27FC236}">
                <a16:creationId xmlns:a16="http://schemas.microsoft.com/office/drawing/2014/main" id="{26FF1E5E-85BE-534A-B96B-102D025CEC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20" name="Click to edit date">
            <a:extLst>
              <a:ext uri="{FF2B5EF4-FFF2-40B4-BE49-F238E27FC236}">
                <a16:creationId xmlns:a16="http://schemas.microsoft.com/office/drawing/2014/main" id="{98495426-999E-EC41-A2C8-6FC5FEB297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1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AAF9C4A5-4C3A-4294-A2C1-98AD7D974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2" name="Click to edit Speaker">
            <a:extLst>
              <a:ext uri="{FF2B5EF4-FFF2-40B4-BE49-F238E27FC236}">
                <a16:creationId xmlns:a16="http://schemas.microsoft.com/office/drawing/2014/main" id="{D3D75FF1-BED2-2048-9254-0F55805C27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3" name="Click to edit role">
            <a:extLst>
              <a:ext uri="{FF2B5EF4-FFF2-40B4-BE49-F238E27FC236}">
                <a16:creationId xmlns:a16="http://schemas.microsoft.com/office/drawing/2014/main" id="{D4E479F8-8919-3544-B8A2-1834DC429C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5299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655B83DE-42B8-A945-979A-B7D38D4B78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1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E5BAED1F-14BD-646F-D032-20589EAC076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Copyright" descr="Confidential copyright VMware, Inc. 2021">
            <a:extLst>
              <a:ext uri="{FF2B5EF4-FFF2-40B4-BE49-F238E27FC236}">
                <a16:creationId xmlns:a16="http://schemas.microsoft.com/office/drawing/2014/main" id="{F205814A-F62B-D573-519D-34D99E7319C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83EE7C58-92AA-89F7-C545-661B428A647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7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454345E9-6774-3AC1-2B09-9D260E8E41B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38078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82000">
                  <a:schemeClr val="accent2"/>
                </a:gs>
                <a:gs pos="2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C4819E2A-555B-A108-9578-07CE109CD39E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1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" name="Copyright" descr="Confidential copyright VMware, Inc. 2021">
            <a:extLst>
              <a:ext uri="{FF2B5EF4-FFF2-40B4-BE49-F238E27FC236}">
                <a16:creationId xmlns:a16="http://schemas.microsoft.com/office/drawing/2014/main" id="{AEA1A801-0255-07FE-ED16-9222E4D05A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" name="Copyright" descr="Confidential copyright VMware, Inc. 2021">
            <a:extLst>
              <a:ext uri="{FF2B5EF4-FFF2-40B4-BE49-F238E27FC236}">
                <a16:creationId xmlns:a16="http://schemas.microsoft.com/office/drawing/2014/main" id="{9760D432-10EA-003F-58DF-062F121303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" name="Copyright" descr="Confidential copyright VMware, Inc. 2021">
            <a:extLst>
              <a:ext uri="{FF2B5EF4-FFF2-40B4-BE49-F238E27FC236}">
                <a16:creationId xmlns:a16="http://schemas.microsoft.com/office/drawing/2014/main" id="{04D64E2D-9A96-2721-C3DF-893FAD10033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E934B057-6581-34A5-2930-582F3CBDACF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2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2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26B8E453-8A6C-B674-86E5-D36112752CC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" name="Copyright" descr="Confidential copyright VMware, Inc. 2021">
            <a:extLst>
              <a:ext uri="{FF2B5EF4-FFF2-40B4-BE49-F238E27FC236}">
                <a16:creationId xmlns:a16="http://schemas.microsoft.com/office/drawing/2014/main" id="{CF686C11-E48C-75B2-BE7A-B1135F3A40B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Copyright" descr="Confidential copyright VMware, Inc. 2021">
            <a:extLst>
              <a:ext uri="{FF2B5EF4-FFF2-40B4-BE49-F238E27FC236}">
                <a16:creationId xmlns:a16="http://schemas.microsoft.com/office/drawing/2014/main" id="{857D329A-A909-3ACF-6183-B179926F9D3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–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Copyright" descr="Confidential copyright VMware, Inc. 2021">
            <a:extLst>
              <a:ext uri="{FF2B5EF4-FFF2-40B4-BE49-F238E27FC236}">
                <a16:creationId xmlns:a16="http://schemas.microsoft.com/office/drawing/2014/main" id="{AE021BBB-4111-70A7-CB9E-84499B75B81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01" r:id="rId8"/>
    <p:sldLayoutId id="2147484003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3949" r:id="rId15"/>
    <p:sldLayoutId id="2147484004" r:id="rId16"/>
    <p:sldLayoutId id="2147484005" r:id="rId17"/>
    <p:sldLayoutId id="2147484006" r:id="rId18"/>
    <p:sldLayoutId id="2147483956" r:id="rId19"/>
    <p:sldLayoutId id="2147483957" r:id="rId20"/>
    <p:sldLayoutId id="2147483958" r:id="rId21"/>
    <p:sldLayoutId id="2147483959" r:id="rId22"/>
    <p:sldLayoutId id="2147484026" r:id="rId23"/>
    <p:sldLayoutId id="2147483960" r:id="rId24"/>
    <p:sldLayoutId id="2147483963" r:id="rId25"/>
    <p:sldLayoutId id="2147483961" r:id="rId26"/>
    <p:sldLayoutId id="2147483962" r:id="rId27"/>
    <p:sldLayoutId id="2147483964" r:id="rId28"/>
    <p:sldLayoutId id="2147483965" r:id="rId29"/>
    <p:sldLayoutId id="2147483966" r:id="rId30"/>
    <p:sldLayoutId id="2147484010" r:id="rId31"/>
    <p:sldLayoutId id="2147484011" r:id="rId32"/>
    <p:sldLayoutId id="2147484012" r:id="rId33"/>
    <p:sldLayoutId id="2147484013" r:id="rId34"/>
    <p:sldLayoutId id="2147484014" r:id="rId35"/>
    <p:sldLayoutId id="2147484018" r:id="rId36"/>
    <p:sldLayoutId id="2147484016" r:id="rId37"/>
    <p:sldLayoutId id="2147483971" r:id="rId38"/>
    <p:sldLayoutId id="2147483972" r:id="rId39"/>
    <p:sldLayoutId id="2147483973" r:id="rId40"/>
    <p:sldLayoutId id="2147483974" r:id="rId41"/>
    <p:sldLayoutId id="2147483975" r:id="rId42"/>
    <p:sldLayoutId id="2147483976" r:id="rId43"/>
    <p:sldLayoutId id="2147483977" r:id="rId44"/>
    <p:sldLayoutId id="2147483978" r:id="rId45"/>
    <p:sldLayoutId id="2147483979" r:id="rId46"/>
    <p:sldLayoutId id="2147483980" r:id="rId47"/>
    <p:sldLayoutId id="2147483981" r:id="rId48"/>
    <p:sldLayoutId id="2147483982" r:id="rId49"/>
    <p:sldLayoutId id="2147483983" r:id="rId50"/>
    <p:sldLayoutId id="2147483984" r:id="rId51"/>
    <p:sldLayoutId id="2147483985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lykos.ai/" TargetMode="External"/><Relationship Id="rId3" Type="http://schemas.openxmlformats.org/officeDocument/2006/relationships/hyperlink" Target="https://docsbot.ai/" TargetMode="External"/><Relationship Id="rId7" Type="http://schemas.openxmlformats.org/officeDocument/2006/relationships/hyperlink" Target="https://www.deepl.com/translator" TargetMode="External"/><Relationship Id="rId2" Type="http://schemas.openxmlformats.org/officeDocument/2006/relationships/hyperlink" Target="https://claude.ai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fireflies.ai/" TargetMode="External"/><Relationship Id="rId5" Type="http://schemas.openxmlformats.org/officeDocument/2006/relationships/hyperlink" Target="https://www.jasper.ai/" TargetMode="External"/><Relationship Id="rId4" Type="http://schemas.openxmlformats.org/officeDocument/2006/relationships/hyperlink" Target="https://writer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948" y="2034519"/>
            <a:ext cx="4996403" cy="1234440"/>
          </a:xfrm>
        </p:spPr>
        <p:txBody>
          <a:bodyPr/>
          <a:lstStyle/>
          <a:p>
            <a:r>
              <a:rPr lang="en-US" dirty="0"/>
              <a:t>Community First: Using </a:t>
            </a:r>
            <a:r>
              <a:rPr lang="en-US" dirty="0" err="1"/>
              <a:t>ChatGPT</a:t>
            </a:r>
            <a:r>
              <a:rPr lang="en-US" dirty="0"/>
              <a:t> to Build Strong Open Source Communities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3FD2C-5D44-1542-A5FF-ABAC45E76F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Jonas Rosland (he/him)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9A16-1B44-2A4F-8F83-123286F12E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2948" y="5115299"/>
            <a:ext cx="4737204" cy="355601"/>
          </a:xfrm>
        </p:spPr>
        <p:txBody>
          <a:bodyPr/>
          <a:lstStyle/>
          <a:p>
            <a:r>
              <a:rPr lang="en-US" dirty="0"/>
              <a:t>Head of Open Source Community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F42AE-0E59-C748-BEC6-90679C2DB0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Oct 17,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AF5B3-31B8-9D1B-4DC8-F52CAE5E2E8A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B747-14E2-7935-274E-59394892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and useful content -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7F653-7139-04C1-4DFF-7123E89EA8F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Create FAQs based on the current docs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43C51-D35F-C922-B538-251F8F463C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5347303"/>
            <a:ext cx="2788348" cy="8248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D50B9A9-C0B2-1268-A718-B86AC497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" y="1198476"/>
            <a:ext cx="6451952" cy="499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637F16C3-F8CA-C38B-1653-08814F9EB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r="6361"/>
          <a:stretch/>
        </p:blipFill>
        <p:spPr bwMode="auto">
          <a:xfrm>
            <a:off x="6630133" y="1198476"/>
            <a:ext cx="5394853" cy="44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5AB83-2A57-2206-D68D-D6DF26A116E1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A2C62-75F3-96BD-1363-7AEC08C87A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Live demo time!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7234A-4C33-6999-CAD8-BF8E87567965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8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171D2B-1D0D-D898-D051-5CE0F7A3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more time for the fun stuff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45329F-06E8-7769-6A06-73675082ACF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352C5E-CBA6-9201-7024-7B5EC4B4961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these tools can free up time in your day that you can spend on working on other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 you can actually finish that chapter of the book you started yesterday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 you can play another quest in the latest video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 you can spend time with family, kids, and friends</a:t>
            </a:r>
          </a:p>
          <a:p>
            <a:pPr algn="ctr"/>
            <a:r>
              <a:rPr lang="en-US" dirty="0"/>
              <a:t>The main point of this talk is that generative AI</a:t>
            </a:r>
            <a:br>
              <a:rPr lang="en-US" dirty="0"/>
            </a:br>
            <a:r>
              <a:rPr lang="en-US" dirty="0"/>
              <a:t>has the possibility of giving you more of the</a:t>
            </a:r>
            <a:br>
              <a:rPr lang="en-US" dirty="0"/>
            </a:br>
            <a:r>
              <a:rPr lang="en-US" dirty="0"/>
              <a:t>most important non-renewable asset you have in your life:</a:t>
            </a:r>
          </a:p>
          <a:p>
            <a:pPr algn="ctr"/>
            <a:r>
              <a:rPr lang="en-US" sz="8800" dirty="0"/>
              <a:t>TIME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20B38-282C-3BCD-51F4-1DAF622C363C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E4B27F-9653-2657-AC8A-675129CE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3CFCB03-4212-85DD-D3C1-6955C3DE24A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019FBD-9C52-176E-CACE-770B7E5AFAD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  <a:p>
            <a:r>
              <a:rPr lang="en-US" dirty="0">
                <a:hlinkClick r:id="rId2"/>
              </a:rPr>
              <a:t>claude.ai</a:t>
            </a:r>
            <a:endParaRPr lang="en-US" dirty="0"/>
          </a:p>
          <a:p>
            <a:r>
              <a:rPr lang="en-US" dirty="0">
                <a:hlinkClick r:id="rId3"/>
              </a:rPr>
              <a:t>docsbot.ai</a:t>
            </a:r>
            <a:endParaRPr lang="en-US" dirty="0"/>
          </a:p>
          <a:p>
            <a:r>
              <a:rPr lang="en-US" dirty="0">
                <a:hlinkClick r:id="rId4"/>
              </a:rPr>
              <a:t>writer.com</a:t>
            </a:r>
            <a:endParaRPr lang="en-US" dirty="0"/>
          </a:p>
          <a:p>
            <a:r>
              <a:rPr lang="en-US" dirty="0">
                <a:hlinkClick r:id="rId5"/>
              </a:rPr>
              <a:t>jasper.ai</a:t>
            </a:r>
            <a:endParaRPr lang="en-US" dirty="0"/>
          </a:p>
          <a:p>
            <a:r>
              <a:rPr lang="en-US" dirty="0">
                <a:hlinkClick r:id="rId6"/>
              </a:rPr>
              <a:t>fireflies.ai</a:t>
            </a:r>
            <a:endParaRPr lang="en-US" dirty="0"/>
          </a:p>
          <a:p>
            <a:r>
              <a:rPr lang="en-US" dirty="0">
                <a:hlinkClick r:id="rId7"/>
              </a:rPr>
              <a:t>www.deepl</a:t>
            </a:r>
            <a:r>
              <a:rPr lang="en-US">
                <a:hlinkClick r:id="rId7"/>
              </a:rPr>
              <a:t>.com</a:t>
            </a: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Stable Diffusion installer: </a:t>
            </a:r>
            <a:r>
              <a:rPr lang="en-US" dirty="0" err="1">
                <a:hlinkClick r:id="rId8"/>
              </a:rPr>
              <a:t>lykos.ai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0C4EA-FBD3-9D55-7A38-DCE5775F26FA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4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BC11C6-3257-49E8-0725-D83CBE31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4FCADB3-553E-CB98-BC44-0631B7605C3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Head of Open Source Community Management @ VMware</a:t>
            </a:r>
          </a:p>
          <a:p>
            <a:r>
              <a:rPr lang="en-US" dirty="0"/>
              <a:t>Executive Director @ Hit Save!, a non-profit focused on video game history and preservation</a:t>
            </a:r>
          </a:p>
          <a:p>
            <a:r>
              <a:rPr lang="en-US" dirty="0"/>
              <a:t>Father of a wonderful daughter</a:t>
            </a:r>
          </a:p>
          <a:p>
            <a:r>
              <a:rPr lang="en-US" dirty="0"/>
              <a:t>Software and hardware tinkerer</a:t>
            </a:r>
          </a:p>
          <a:p>
            <a:r>
              <a:rPr lang="en-US" dirty="0"/>
              <a:t>Aspiring project finisher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6A293E-F4D8-0A04-E83E-A530D52C0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72" y="359976"/>
            <a:ext cx="3616356" cy="36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EFBC9D-AD99-9256-0F0B-2E86D62D9A17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6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230D5-E32C-A6F1-7192-EA4104BF45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1947041"/>
            <a:ext cx="5286385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AI at VMware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Our Marketing AI Council is a cross-functional team dedicated to educating and empowering VMware marketers to use </a:t>
            </a:r>
            <a:r>
              <a:rPr lang="en-US" dirty="0" err="1"/>
              <a:t>genAI</a:t>
            </a:r>
            <a:r>
              <a:rPr lang="en-US" dirty="0"/>
              <a:t> tools responsibly and effectively. We partner closely with VMware's corporate AI council run by our CTO.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3DE1D-CF41-5B3E-9DD2-4DC8CC946F1E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0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BBA10-AE3D-AB12-5CC8-7972CA3F6C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6896373" cy="2285999"/>
          </a:xfrm>
        </p:spPr>
        <p:txBody>
          <a:bodyPr/>
          <a:lstStyle/>
          <a:p>
            <a:r>
              <a:rPr lang="en-US" dirty="0"/>
              <a:t>AI WILL TAKE MY JOB AWAY!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2A990-4359-CACE-F64B-3B4E45258399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53F85B-0E6D-47F7-ABAF-8925F1EE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/>
              <a:t>Yes, but … Think of the possibilities!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FC418F90-0718-876A-390E-914DF163998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858BBD9-30A7-3467-B906-AB7076A407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F9C0087-71B7-00B5-5D9E-F8C9E54701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Automate the things that are time consuming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9BBE60-863B-3F8E-528D-A66CE3BC3B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12FE09-EE31-9D54-1A11-01513861C6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Create things that weren’t possible before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DEFCAF7-167B-9C2C-B0F5-B88896D7BA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ABCAADC-3C38-DD9A-5F68-D0900053E4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2961" y="4123970"/>
            <a:ext cx="2744788" cy="1458912"/>
          </a:xfrm>
        </p:spPr>
        <p:txBody>
          <a:bodyPr/>
          <a:lstStyle/>
          <a:p>
            <a:r>
              <a:rPr lang="en-US" dirty="0"/>
              <a:t>Have more time for the fun stuff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38EC4A7B-0EC4-979F-7D1F-94AEBA81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17" y="1883733"/>
            <a:ext cx="2901563" cy="1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22" descr="Free sewing accessories on table, public domain craft CC0 photo.">
            <a:extLst>
              <a:ext uri="{FF2B5EF4-FFF2-40B4-BE49-F238E27FC236}">
                <a16:creationId xmlns:a16="http://schemas.microsoft.com/office/drawing/2014/main" id="{53D2D61C-DB43-53AE-17C1-6733C09083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5038" y="0"/>
            <a:ext cx="103171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28D0DD5A-9A74-AFC8-1659-B92AD41D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64" y="1883733"/>
            <a:ext cx="2973894" cy="1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36B4E79C-9024-FE07-31D1-03D8765F4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42" y="1886342"/>
            <a:ext cx="2957627" cy="19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69BFB7-97E6-0D21-8B5C-1DCF5C4F8A56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6E90898-0C6A-D949-7CDD-39439BAF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consuming stuff - Part 1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9644C59B-451C-1919-E144-BEC246872E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Automatic meeting note taking and summarization to improve information sharing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DE1D53C-DC0A-3215-94C5-71B26CFAD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0443F7-25A1-3090-8468-5E1B6D25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3" y="1353759"/>
            <a:ext cx="6034165" cy="47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91643B7-FE92-EF47-911B-23B9BBE85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1"/>
          <a:stretch/>
        </p:blipFill>
        <p:spPr bwMode="auto">
          <a:xfrm>
            <a:off x="6650670" y="3020737"/>
            <a:ext cx="5386842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CADF3F-C0C2-E4AF-44BB-74AB56028618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E87E-D907-5301-B46C-D5A50E5A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consuming stuff -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3A679-91EF-D469-2E5E-D614015C56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Chatbots to handle frequently asked questions &amp; common requests to ease support burden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AF238-C26E-6581-A528-3EC6D9BB00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9F26C9-4648-469C-F89B-ABB5C42E9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r="5274"/>
          <a:stretch/>
        </p:blipFill>
        <p:spPr bwMode="auto">
          <a:xfrm>
            <a:off x="128587" y="1600201"/>
            <a:ext cx="61436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17845E4A-9846-BF04-7028-F1E18651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2" y="2062239"/>
            <a:ext cx="6043611" cy="319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A3A1A0-3356-987F-E128-682B57F17DF3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2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E5AC-DB2F-8DF1-65F9-4074BC9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consuming stuff - Part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05B03-16D4-2275-C9B7-CB8A9DFC86C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Correcting grammar and adhere to documentation style guides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7E5E-91CA-A804-ABDC-34A6FC42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4" y="1200082"/>
            <a:ext cx="5993826" cy="1871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9C6D5-D668-D8A3-D536-FB2482FB4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3"/>
          <a:stretch/>
        </p:blipFill>
        <p:spPr>
          <a:xfrm>
            <a:off x="6299659" y="1196994"/>
            <a:ext cx="5781216" cy="5291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7CEE2-E379-1A36-01DE-444E24739280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7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6BF3-7A0F-7666-2B5B-6434C181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and useful content -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E3E27-1DE9-6A97-0691-33F8831E6AE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Translated communications going out to community members in their native language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17946-3765-8CB4-6752-DEDB0271926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ACB34C9-C382-4C05-0DDD-1081CABA5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"/>
          <a:stretch/>
        </p:blipFill>
        <p:spPr bwMode="auto">
          <a:xfrm>
            <a:off x="28576" y="1386813"/>
            <a:ext cx="5815013" cy="466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B0879AFA-FBC7-D168-CFDC-EE58B7B0F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59" y="1652635"/>
            <a:ext cx="6290785" cy="420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392704-90D4-4F85-6DDE-765F9CC955D5}"/>
              </a:ext>
            </a:extLst>
          </p:cNvPr>
          <p:cNvSpPr txBox="1"/>
          <p:nvPr/>
        </p:nvSpPr>
        <p:spPr>
          <a:xfrm>
            <a:off x="10050132" y="6488668"/>
            <a:ext cx="213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jonasrosland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1D418A"/>
      </a:accent1>
      <a:accent2>
        <a:srgbClr val="0091D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template-dark" id="{CAB69702-75D7-D044-AAE7-16EAC3D0AEF6}" vid="{100C6C46-F91A-9142-9B50-907A1013421E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1638</TotalTime>
  <Words>381</Words>
  <Application>Microsoft Macintosh PowerPoint</Application>
  <PresentationFormat>Custom</PresentationFormat>
  <Paragraphs>60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Community First: Using ChatGPT to Build Strong Open Source Communities</vt:lpstr>
      <vt:lpstr>Whoami?</vt:lpstr>
      <vt:lpstr>PowerPoint Presentation</vt:lpstr>
      <vt:lpstr>PowerPoint Presentation</vt:lpstr>
      <vt:lpstr>Yes, but … Think of the possibilities!</vt:lpstr>
      <vt:lpstr>Time consuming stuff - Part 1</vt:lpstr>
      <vt:lpstr>Time consuming stuff - Part 2</vt:lpstr>
      <vt:lpstr>Time consuming stuff - Part 3</vt:lpstr>
      <vt:lpstr>Create new and useful content - Part 1</vt:lpstr>
      <vt:lpstr>Create new and useful content - Part 2</vt:lpstr>
      <vt:lpstr>PowerPoint Presentation</vt:lpstr>
      <vt:lpstr>Have more time for the fun stuff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First: Using ChatGPT to Build Strong Open Source Communities</dc:title>
  <dc:creator>Jonas Rosland</dc:creator>
  <cp:lastModifiedBy>Jonas Rosland</cp:lastModifiedBy>
  <cp:revision>5</cp:revision>
  <dcterms:created xsi:type="dcterms:W3CDTF">2023-10-16T17:09:22Z</dcterms:created>
  <dcterms:modified xsi:type="dcterms:W3CDTF">2023-10-17T20:41:44Z</dcterms:modified>
</cp:coreProperties>
</file>